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 snapToGrid="0" snapToObjects="1">
      <p:cViewPr varScale="1">
        <p:scale>
          <a:sx n="68" d="100"/>
          <a:sy n="68" d="100"/>
        </p:scale>
        <p:origin x="-141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9/3/2025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9/3/2025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9/3/2025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pPr/>
              <a:t>9/3/2025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t>AI in MLM Software: Transforming Direct Selling with Intelligence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Focus: Lead Scoring, Churn Prediction &amp; Chatbots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Lead Scoring &amp; Churn Prediction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AI predictive lead scoring identifies high-value prospects and prioritizes distributor engagement. Churn prediction reduces attrition by highlighting at-risk reps.</a:t>
            </a:r>
          </a:p>
        </p:txBody>
      </p:sp>
      <p:pic>
        <p:nvPicPr>
          <p:cNvPr id="4" name="Picture 3" descr="A_flat-style_digital_infographic_compares_AI-powe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43533" y="3734973"/>
            <a:ext cx="4572000" cy="2743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Chatbots for Rep FAQs &amp; Onboarding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Chatbots provide 24/7 FAQ support, onboarding tutorials, and motivation nudges. They reduce reliance on uplines and improve distributor retention.</a:t>
            </a:r>
          </a:p>
        </p:txBody>
      </p:sp>
      <p:pic>
        <p:nvPicPr>
          <p:cNvPr id="4" name="Picture 3" descr="A_flat-design_infographic_illustrates_a_chatbot_w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9464" y="3777176"/>
            <a:ext cx="4572000" cy="2743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Churn Prediction Dashboard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AI churn dashboards flag reps at risk of leaving based on engagement metrics. This enables proactive retention strategies.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Conclusion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AI revolutionizes MLM by boosting lead conversion, reducing churn, and empowering distributors through chatbots. Early adopters gain long-term competitive advantage.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122</Words>
  <Application>Microsoft Macintosh PowerPoint</Application>
  <PresentationFormat>On-screen Show (4:3)</PresentationFormat>
  <Paragraphs>10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AI in MLM Software: Transforming Direct Selling with Intelligence</vt:lpstr>
      <vt:lpstr>Lead Scoring &amp; Churn Prediction</vt:lpstr>
      <vt:lpstr>Chatbots for Rep FAQs &amp; Onboarding</vt:lpstr>
      <vt:lpstr>Churn Prediction Dashboard</vt:lpstr>
      <vt:lpstr>Conclusion</vt:lpstr>
    </vt:vector>
  </TitlesOfParts>
  <Manager/>
  <Company/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AI in MLM Software: Transforming Direct Selling with Intelligence</dc:title>
  <dc:subject/>
  <dc:creator/>
  <cp:keywords/>
  <dc:description>generated using python-pptx</dc:description>
  <cp:lastModifiedBy>User</cp:lastModifiedBy>
  <cp:revision>2</cp:revision>
  <dcterms:created xsi:type="dcterms:W3CDTF">2013-01-27T09:14:16Z</dcterms:created>
  <dcterms:modified xsi:type="dcterms:W3CDTF">2025-09-02T23:18:40Z</dcterms:modified>
  <cp:category/>
</cp:coreProperties>
</file>